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vel.tucek@cerea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b="20688"/>
          <a:stretch/>
        </p:blipFill>
        <p:spPr>
          <a:xfrm>
            <a:off x="3076700" y="15007"/>
            <a:ext cx="6067300" cy="51125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5"/>
          <a:stretch/>
        </p:blipFill>
        <p:spPr>
          <a:xfrm>
            <a:off x="-333" y="186351"/>
            <a:ext cx="2987824" cy="64461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14926" y="2852936"/>
            <a:ext cx="25179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PROGRAM:</a:t>
            </a:r>
            <a:b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</a:br>
            <a:endParaRPr lang="cs-CZ" sz="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Seminář bude koncipován jako polní vycházka s odborným výkladem. Občerstvení bude zajištěno !!!</a:t>
            </a:r>
            <a:r>
              <a:rPr lang="cs-CZ" sz="1400" dirty="0"/>
              <a:t>  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00902" y="2852936"/>
            <a:ext cx="31074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přednášející:</a:t>
            </a:r>
          </a:p>
          <a:p>
            <a:endParaRPr lang="cs-CZ" sz="800" cap="all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Karel Říha (poradce)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Roman Hrdina (SPZO)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Jan Kučera &amp; Radek Košál (</a:t>
            </a:r>
            <a:r>
              <a:rPr lang="cs-CZ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Lovochemie</a:t>
            </a: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-18"/>
              </a:rPr>
              <a:t>Pracovníci CEREA a další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9343" y="5517232"/>
            <a:ext cx="5189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92D050"/>
                </a:solidFill>
                <a:latin typeface="Gill Sans MT" panose="020B0502020104020203" pitchFamily="34" charset="-18"/>
              </a:rPr>
              <a:t>Vaši účast potvrďte nejdéle do:</a:t>
            </a:r>
            <a:r>
              <a:rPr lang="cs-CZ" sz="1200" dirty="0"/>
              <a:t>     </a:t>
            </a:r>
            <a:r>
              <a:rPr lang="cs-CZ" sz="1400" dirty="0"/>
              <a:t>pondělí 21.3. 2022</a:t>
            </a:r>
            <a:br>
              <a:rPr lang="cs-CZ" sz="1200" dirty="0"/>
            </a:br>
            <a:r>
              <a:rPr lang="cs-CZ" sz="1400" dirty="0"/>
              <a:t>Ing. Daniela </a:t>
            </a:r>
            <a:r>
              <a:rPr lang="cs-CZ" sz="1400" dirty="0" err="1"/>
              <a:t>Kejzlarová</a:t>
            </a:r>
            <a:r>
              <a:rPr lang="cs-CZ" sz="1400" dirty="0"/>
              <a:t>, 724 143 506,  </a:t>
            </a:r>
            <a:r>
              <a:rPr lang="cs-CZ" sz="1400" u="sng" dirty="0">
                <a:hlinkClick r:id="rId3"/>
              </a:rPr>
              <a:t>daniela.kejzlarova@cerea.cz</a:t>
            </a:r>
            <a:endParaRPr lang="cs-CZ" sz="1400" dirty="0"/>
          </a:p>
          <a:p>
            <a:endParaRPr lang="cs-CZ" sz="1200" b="1" dirty="0">
              <a:solidFill>
                <a:srgbClr val="92D050"/>
              </a:solidFill>
              <a:latin typeface="Gill Sans MT" panose="020B0502020104020203" pitchFamily="34" charset="-18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92512" y="2132856"/>
            <a:ext cx="596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-18"/>
              </a:rPr>
              <a:t>23.3.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/>
              </a:rPr>
              <a:t>| 9,30 středisko UNIAGRO, s.r.o</a:t>
            </a:r>
            <a:endParaRPr lang="cs-CZ" sz="2000" b="1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87132" r="3538" b="5049"/>
          <a:stretch/>
        </p:blipFill>
        <p:spPr>
          <a:xfrm rot="16200000">
            <a:off x="-1970441" y="3562729"/>
            <a:ext cx="501998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5"/>
          <a:stretch/>
        </p:blipFill>
        <p:spPr>
          <a:xfrm>
            <a:off x="-333" y="186351"/>
            <a:ext cx="2987824" cy="644613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398620" y="695074"/>
            <a:ext cx="51891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-18"/>
              </a:rPr>
              <a:t>Sejdeme se zde: </a:t>
            </a:r>
          </a:p>
          <a:p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Středisko UNIAGRO, s.r.o., Zaloňov 48</a:t>
            </a:r>
          </a:p>
          <a:p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Gill Sans MT" panose="020B0502020104020203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5" t="87132" r="3538" b="5049"/>
          <a:stretch/>
        </p:blipFill>
        <p:spPr>
          <a:xfrm rot="16200000">
            <a:off x="-1970441" y="3562729"/>
            <a:ext cx="5019986" cy="57606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09CF358-4ECA-4984-88A1-8776FE5F6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39" y="2060848"/>
            <a:ext cx="6025868" cy="4436816"/>
          </a:xfrm>
          <a:prstGeom prst="rect">
            <a:avLst/>
          </a:prstGeom>
        </p:spPr>
      </p:pic>
      <p:sp>
        <p:nvSpPr>
          <p:cNvPr id="4" name="Pěticípá hvězda 3"/>
          <p:cNvSpPr/>
          <p:nvPr/>
        </p:nvSpPr>
        <p:spPr>
          <a:xfrm>
            <a:off x="5940661" y="3459731"/>
            <a:ext cx="216024" cy="216024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" name="Přímá spojnice se šipkou 12"/>
          <p:cNvCxnSpPr>
            <a:cxnSpLocks/>
          </p:cNvCxnSpPr>
          <p:nvPr/>
        </p:nvCxnSpPr>
        <p:spPr>
          <a:xfrm flipH="1">
            <a:off x="6156685" y="1700808"/>
            <a:ext cx="143507" cy="17281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58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Cerea pozvánka Nabočany</Template>
  <TotalTime>37</TotalTime>
  <Words>95</Words>
  <Application>Microsoft Office PowerPoint</Application>
  <PresentationFormat>Předvádění na obrazovce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Gill Sans MT</vt:lpstr>
      <vt:lpstr>Motiv sady Office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Kosal Radek AGROFERT, a.s.</dc:creator>
  <cp:lastModifiedBy>Machatý Jaromír</cp:lastModifiedBy>
  <cp:revision>5</cp:revision>
  <dcterms:created xsi:type="dcterms:W3CDTF">2021-09-24T06:06:05Z</dcterms:created>
  <dcterms:modified xsi:type="dcterms:W3CDTF">2022-03-03T07:44:53Z</dcterms:modified>
</cp:coreProperties>
</file>