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>
      <p:cViewPr varScale="1">
        <p:scale>
          <a:sx n="114" d="100"/>
          <a:sy n="114" d="100"/>
        </p:scale>
        <p:origin x="67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3.3.2022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vel.tucek@cerea.cz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b="20688"/>
          <a:stretch/>
        </p:blipFill>
        <p:spPr>
          <a:xfrm>
            <a:off x="3076700" y="15007"/>
            <a:ext cx="6067300" cy="51125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25"/>
          <a:stretch/>
        </p:blipFill>
        <p:spPr>
          <a:xfrm>
            <a:off x="-333" y="186351"/>
            <a:ext cx="2987824" cy="644613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214926" y="2852936"/>
            <a:ext cx="251799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-18"/>
              </a:rPr>
              <a:t>PROGRAM:</a:t>
            </a:r>
            <a:b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-18"/>
              </a:rPr>
            </a:br>
            <a:endParaRPr lang="cs-CZ" sz="60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-18"/>
            </a:endParaRPr>
          </a:p>
          <a:p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-18"/>
              </a:rPr>
              <a:t>Seminář bude koncipován jako polní vycházka s odborným výkladem. Občerstvení bude zajištěno !!!</a:t>
            </a:r>
            <a:r>
              <a:rPr lang="cs-CZ" sz="1400" dirty="0"/>
              <a:t>  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-18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900902" y="2852936"/>
            <a:ext cx="310742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-18"/>
              </a:rPr>
              <a:t>přednášející:</a:t>
            </a:r>
          </a:p>
          <a:p>
            <a:endParaRPr lang="cs-CZ" sz="800" cap="all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-18"/>
              </a:rPr>
              <a:t>Karel Říha (poradce)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-18"/>
              </a:rPr>
              <a:t>Roman Hrdina (SPZO)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-18"/>
              </a:rPr>
              <a:t>Jan Kučera &amp; Radek Košál (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-18"/>
              </a:rPr>
              <a:t>Lovochemie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-18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-18"/>
              </a:rPr>
              <a:t>Pracovníci CEREA a další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239343" y="5517232"/>
            <a:ext cx="5189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92D050"/>
                </a:solidFill>
                <a:latin typeface="Gill Sans MT" panose="020B0502020104020203" pitchFamily="34" charset="-18"/>
              </a:rPr>
              <a:t>Vaši účast potvrďte nejdéle do:</a:t>
            </a:r>
            <a:r>
              <a:rPr lang="cs-CZ" sz="1200" dirty="0"/>
              <a:t>     </a:t>
            </a:r>
            <a:r>
              <a:rPr lang="cs-CZ" sz="1400" dirty="0"/>
              <a:t>pondělí 14.3. 2022</a:t>
            </a:r>
            <a:br>
              <a:rPr lang="cs-CZ" sz="1200" dirty="0"/>
            </a:br>
            <a:r>
              <a:rPr lang="cs-CZ" sz="1400" dirty="0"/>
              <a:t>Pavel Tuček, 725 563 192,  </a:t>
            </a:r>
            <a:r>
              <a:rPr lang="cs-CZ" sz="1400" u="sng" dirty="0">
                <a:hlinkClick r:id="rId3"/>
              </a:rPr>
              <a:t>pavel.tucek@cerea.cz</a:t>
            </a:r>
            <a:endParaRPr lang="cs-CZ" sz="1400" dirty="0"/>
          </a:p>
          <a:p>
            <a:endParaRPr lang="cs-CZ" sz="1200" b="1" dirty="0">
              <a:solidFill>
                <a:srgbClr val="92D050"/>
              </a:solidFill>
              <a:latin typeface="Gill Sans MT" panose="020B0502020104020203" pitchFamily="34" charset="-18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92512" y="2132856"/>
            <a:ext cx="5960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-18"/>
              </a:rPr>
              <a:t>16.3. </a:t>
            </a:r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</a:rPr>
              <a:t>| 9,30 středisko ZS Kratonohy a.s.</a:t>
            </a:r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-18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5" t="87132" r="3538" b="5049"/>
          <a:stretch/>
        </p:blipFill>
        <p:spPr>
          <a:xfrm rot="16200000">
            <a:off x="-1970441" y="3562729"/>
            <a:ext cx="501998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57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25"/>
          <a:stretch/>
        </p:blipFill>
        <p:spPr>
          <a:xfrm>
            <a:off x="-333" y="186351"/>
            <a:ext cx="2987824" cy="644613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398620" y="695074"/>
            <a:ext cx="51891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-18"/>
              </a:rPr>
              <a:t>Sejdeme se zde: </a:t>
            </a:r>
          </a:p>
          <a:p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Středisko ZS Kratonohy a.s., Kratonohy čp. 111</a:t>
            </a:r>
          </a:p>
          <a:p>
            <a:endParaRPr lang="cs-CZ" sz="28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-18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5" t="87132" r="3538" b="5049"/>
          <a:stretch/>
        </p:blipFill>
        <p:spPr>
          <a:xfrm rot="16200000">
            <a:off x="-1970441" y="3562729"/>
            <a:ext cx="5019986" cy="576064"/>
          </a:xfrm>
          <a:prstGeom prst="rect">
            <a:avLst/>
          </a:prstGeom>
        </p:spPr>
      </p:pic>
      <p:sp>
        <p:nvSpPr>
          <p:cNvPr id="4" name="Pěticípá hvězda 3"/>
          <p:cNvSpPr/>
          <p:nvPr/>
        </p:nvSpPr>
        <p:spPr>
          <a:xfrm>
            <a:off x="4127784" y="2827438"/>
            <a:ext cx="216024" cy="216024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7DE5F50-4262-4441-B481-A447E4B54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2373662"/>
            <a:ext cx="5976665" cy="3143570"/>
          </a:xfrm>
          <a:prstGeom prst="rect">
            <a:avLst/>
          </a:prstGeom>
        </p:spPr>
      </p:pic>
      <p:cxnSp>
        <p:nvCxnSpPr>
          <p:cNvPr id="13" name="Přímá spojnice se šipkou 12"/>
          <p:cNvCxnSpPr>
            <a:cxnSpLocks/>
          </p:cNvCxnSpPr>
          <p:nvPr/>
        </p:nvCxnSpPr>
        <p:spPr>
          <a:xfrm>
            <a:off x="6588224" y="1649181"/>
            <a:ext cx="0" cy="1779819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0585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Cerea pozvánka Nabočany</Template>
  <TotalTime>29</TotalTime>
  <Words>92</Words>
  <Application>Microsoft Office PowerPoint</Application>
  <PresentationFormat>Předvádění na obrazovce (4:3)</PresentationFormat>
  <Paragraphs>15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6" baseType="lpstr">
      <vt:lpstr>Arial</vt:lpstr>
      <vt:lpstr>Calibri</vt:lpstr>
      <vt:lpstr>Gill Sans MT</vt:lpstr>
      <vt:lpstr>Motiv sady Office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Kosal Radek AGROFERT, a.s.</dc:creator>
  <cp:lastModifiedBy>Machatý Jaromír</cp:lastModifiedBy>
  <cp:revision>4</cp:revision>
  <dcterms:created xsi:type="dcterms:W3CDTF">2021-09-24T06:06:05Z</dcterms:created>
  <dcterms:modified xsi:type="dcterms:W3CDTF">2022-03-03T07:31:25Z</dcterms:modified>
</cp:coreProperties>
</file>